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5" r:id="rId1"/>
  </p:sldMasterIdLst>
  <p:sldIdLst>
    <p:sldId id="256" r:id="rId2"/>
  </p:sldIdLst>
  <p:sldSz cx="3081338" cy="19446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84FF"/>
    <a:srgbClr val="00FDFF"/>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48"/>
    <p:restoredTop sz="94607"/>
  </p:normalViewPr>
  <p:slideViewPr>
    <p:cSldViewPr snapToGrid="0" snapToObjects="1">
      <p:cViewPr>
        <p:scale>
          <a:sx n="269" d="100"/>
          <a:sy n="269" d="100"/>
        </p:scale>
        <p:origin x="4824" y="19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C12FDEE0-F7BD-AC49-BB41-216CED035ECA}"/>
              </a:ext>
            </a:extLst>
          </p:cNvPr>
          <p:cNvPicPr>
            <a:picLocks noChangeAspect="1"/>
          </p:cNvPicPr>
          <p:nvPr userDrawn="1"/>
        </p:nvPicPr>
        <p:blipFill>
          <a:blip r:embed="rId2"/>
          <a:stretch>
            <a:fillRect/>
          </a:stretch>
        </p:blipFill>
        <p:spPr>
          <a:xfrm>
            <a:off x="0" y="-1066209"/>
            <a:ext cx="3081338" cy="631698"/>
          </a:xfrm>
          <a:prstGeom prst="rect">
            <a:avLst/>
          </a:prstGeom>
        </p:spPr>
      </p:pic>
      <p:sp>
        <p:nvSpPr>
          <p:cNvPr id="9" name="正方形/長方形 8">
            <a:extLst>
              <a:ext uri="{FF2B5EF4-FFF2-40B4-BE49-F238E27FC236}">
                <a16:creationId xmlns:a16="http://schemas.microsoft.com/office/drawing/2014/main" id="{DE0414CF-9686-D441-867D-537FBB3C8B58}"/>
              </a:ext>
            </a:extLst>
          </p:cNvPr>
          <p:cNvSpPr/>
          <p:nvPr userDrawn="1"/>
        </p:nvSpPr>
        <p:spPr>
          <a:xfrm>
            <a:off x="-2771232" y="-1066210"/>
            <a:ext cx="2546350" cy="301089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a:t>　　　　　　　</a:t>
            </a:r>
          </a:p>
        </p:txBody>
      </p:sp>
      <p:sp>
        <p:nvSpPr>
          <p:cNvPr id="10" name="テキスト ボックス 9">
            <a:extLst>
              <a:ext uri="{FF2B5EF4-FFF2-40B4-BE49-F238E27FC236}">
                <a16:creationId xmlns:a16="http://schemas.microsoft.com/office/drawing/2014/main" id="{48A66545-0BAF-FB4F-BFE4-DDD8DA02C057}"/>
              </a:ext>
            </a:extLst>
          </p:cNvPr>
          <p:cNvSpPr txBox="1"/>
          <p:nvPr userDrawn="1"/>
        </p:nvSpPr>
        <p:spPr>
          <a:xfrm>
            <a:off x="-2580732" y="-750360"/>
            <a:ext cx="2355850" cy="338554"/>
          </a:xfrm>
          <a:prstGeom prst="rect">
            <a:avLst/>
          </a:prstGeom>
          <a:noFill/>
        </p:spPr>
        <p:txBody>
          <a:bodyPr wrap="square" rtlCol="0">
            <a:spAutoFit/>
          </a:bodyPr>
          <a:lstStyle/>
          <a:p>
            <a:r>
              <a:rPr kumimoji="1" lang="ja-JP" altLang="en-US" sz="800"/>
              <a:t>デザインは必ず枠内におさめてください。</a:t>
            </a:r>
            <a:endParaRPr kumimoji="1" lang="en-US" altLang="ja-JP" sz="800" dirty="0"/>
          </a:p>
          <a:p>
            <a:r>
              <a:rPr kumimoji="1" lang="ja-JP" altLang="en-US" sz="800"/>
              <a:t>枠外は印刷されません。</a:t>
            </a:r>
          </a:p>
        </p:txBody>
      </p:sp>
      <p:sp>
        <p:nvSpPr>
          <p:cNvPr id="11" name="正方形/長方形 10">
            <a:extLst>
              <a:ext uri="{FF2B5EF4-FFF2-40B4-BE49-F238E27FC236}">
                <a16:creationId xmlns:a16="http://schemas.microsoft.com/office/drawing/2014/main" id="{0AE68A4B-A0C2-144D-91F6-37C304FE58C2}"/>
              </a:ext>
            </a:extLst>
          </p:cNvPr>
          <p:cNvSpPr/>
          <p:nvPr userDrawn="1"/>
        </p:nvSpPr>
        <p:spPr>
          <a:xfrm>
            <a:off x="1" y="-439693"/>
            <a:ext cx="3081338" cy="251555"/>
          </a:xfrm>
          <a:prstGeom prst="rect">
            <a:avLst/>
          </a:prstGeom>
          <a:solidFill>
            <a:schemeClr val="accent6"/>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a:solidFill>
                  <a:schemeClr val="bg1"/>
                </a:solidFill>
              </a:rPr>
              <a:t>デザインが完成したら</a:t>
            </a:r>
            <a:r>
              <a:rPr kumimoji="1" lang="en-US" altLang="ja-JP" sz="1000" dirty="0">
                <a:solidFill>
                  <a:schemeClr val="bg1"/>
                </a:solidFill>
              </a:rPr>
              <a:t>PDF</a:t>
            </a:r>
            <a:r>
              <a:rPr kumimoji="1" lang="ja-JP" altLang="en-US" sz="1000">
                <a:solidFill>
                  <a:schemeClr val="bg1"/>
                </a:solidFill>
              </a:rPr>
              <a:t>形式で保存してください</a:t>
            </a:r>
          </a:p>
        </p:txBody>
      </p:sp>
      <p:sp>
        <p:nvSpPr>
          <p:cNvPr id="13" name="テキスト ボックス 12">
            <a:extLst>
              <a:ext uri="{FF2B5EF4-FFF2-40B4-BE49-F238E27FC236}">
                <a16:creationId xmlns:a16="http://schemas.microsoft.com/office/drawing/2014/main" id="{EF47D743-5748-704A-828B-58C846B63DFA}"/>
              </a:ext>
            </a:extLst>
          </p:cNvPr>
          <p:cNvSpPr txBox="1"/>
          <p:nvPr userDrawn="1"/>
        </p:nvSpPr>
        <p:spPr>
          <a:xfrm>
            <a:off x="-2771232" y="-1068779"/>
            <a:ext cx="2546350" cy="246221"/>
          </a:xfrm>
          <a:prstGeom prst="rect">
            <a:avLst/>
          </a:prstGeom>
          <a:solidFill>
            <a:srgbClr val="0A84FF"/>
          </a:solidFill>
        </p:spPr>
        <p:txBody>
          <a:bodyPr wrap="square" rtlCol="0">
            <a:spAutoFit/>
          </a:bodyPr>
          <a:lstStyle/>
          <a:p>
            <a:pPr algn="ctr"/>
            <a:r>
              <a:rPr kumimoji="1" lang="ja-JP" altLang="en-US" sz="1000">
                <a:solidFill>
                  <a:schemeClr val="bg1"/>
                </a:solidFill>
              </a:rPr>
              <a:t>デザイン作成時の注意</a:t>
            </a:r>
          </a:p>
        </p:txBody>
      </p:sp>
      <p:sp>
        <p:nvSpPr>
          <p:cNvPr id="15" name="テキスト ボックス 14">
            <a:extLst>
              <a:ext uri="{FF2B5EF4-FFF2-40B4-BE49-F238E27FC236}">
                <a16:creationId xmlns:a16="http://schemas.microsoft.com/office/drawing/2014/main" id="{007330DC-F12D-BC44-BD9A-E3AC77030179}"/>
              </a:ext>
            </a:extLst>
          </p:cNvPr>
          <p:cNvSpPr txBox="1"/>
          <p:nvPr userDrawn="1"/>
        </p:nvSpPr>
        <p:spPr>
          <a:xfrm>
            <a:off x="-2701382" y="-750360"/>
            <a:ext cx="196850" cy="215444"/>
          </a:xfrm>
          <a:prstGeom prst="rect">
            <a:avLst/>
          </a:prstGeom>
          <a:noFill/>
        </p:spPr>
        <p:txBody>
          <a:bodyPr wrap="square" rtlCol="0">
            <a:spAutoFit/>
          </a:bodyPr>
          <a:lstStyle/>
          <a:p>
            <a:pPr algn="ctr"/>
            <a:r>
              <a:rPr kumimoji="1" lang="ja-JP" altLang="en-US" sz="800"/>
              <a:t>❶</a:t>
            </a:r>
          </a:p>
        </p:txBody>
      </p:sp>
      <p:sp>
        <p:nvSpPr>
          <p:cNvPr id="16" name="テキスト ボックス 15">
            <a:extLst>
              <a:ext uri="{FF2B5EF4-FFF2-40B4-BE49-F238E27FC236}">
                <a16:creationId xmlns:a16="http://schemas.microsoft.com/office/drawing/2014/main" id="{596DED77-3A04-9E44-8F79-B37C4A1F24AC}"/>
              </a:ext>
            </a:extLst>
          </p:cNvPr>
          <p:cNvSpPr txBox="1"/>
          <p:nvPr userDrawn="1"/>
        </p:nvSpPr>
        <p:spPr>
          <a:xfrm>
            <a:off x="-2580732" y="-409237"/>
            <a:ext cx="2355850" cy="215444"/>
          </a:xfrm>
          <a:prstGeom prst="rect">
            <a:avLst/>
          </a:prstGeom>
          <a:noFill/>
        </p:spPr>
        <p:txBody>
          <a:bodyPr wrap="square" rtlCol="0">
            <a:spAutoFit/>
          </a:bodyPr>
          <a:lstStyle/>
          <a:p>
            <a:r>
              <a:rPr kumimoji="1" lang="ja-JP" altLang="en-US" sz="800"/>
              <a:t>作成したデータは必ず</a:t>
            </a:r>
            <a:r>
              <a:rPr kumimoji="1" lang="en-US" altLang="ja-JP" sz="800" dirty="0"/>
              <a:t>PDF</a:t>
            </a:r>
            <a:r>
              <a:rPr kumimoji="1" lang="ja-JP" altLang="en-US" sz="800"/>
              <a:t>で保存してください。</a:t>
            </a:r>
          </a:p>
        </p:txBody>
      </p:sp>
      <p:sp>
        <p:nvSpPr>
          <p:cNvPr id="17" name="テキスト ボックス 16">
            <a:extLst>
              <a:ext uri="{FF2B5EF4-FFF2-40B4-BE49-F238E27FC236}">
                <a16:creationId xmlns:a16="http://schemas.microsoft.com/office/drawing/2014/main" id="{3CD59192-ED84-9242-A328-10AE7E38AD19}"/>
              </a:ext>
            </a:extLst>
          </p:cNvPr>
          <p:cNvSpPr txBox="1"/>
          <p:nvPr userDrawn="1"/>
        </p:nvSpPr>
        <p:spPr>
          <a:xfrm>
            <a:off x="-2701382" y="-409237"/>
            <a:ext cx="196850" cy="215444"/>
          </a:xfrm>
          <a:prstGeom prst="rect">
            <a:avLst/>
          </a:prstGeom>
          <a:noFill/>
        </p:spPr>
        <p:txBody>
          <a:bodyPr wrap="square" rtlCol="0">
            <a:spAutoFit/>
          </a:bodyPr>
          <a:lstStyle/>
          <a:p>
            <a:pPr algn="ctr"/>
            <a:r>
              <a:rPr kumimoji="1" lang="ja-JP" altLang="en-US" sz="800"/>
              <a:t>❷</a:t>
            </a:r>
          </a:p>
        </p:txBody>
      </p:sp>
      <p:sp>
        <p:nvSpPr>
          <p:cNvPr id="19" name="正方形/長方形 18">
            <a:extLst>
              <a:ext uri="{FF2B5EF4-FFF2-40B4-BE49-F238E27FC236}">
                <a16:creationId xmlns:a16="http://schemas.microsoft.com/office/drawing/2014/main" id="{79C35EC5-2021-604F-A321-813F8318960C}"/>
              </a:ext>
            </a:extLst>
          </p:cNvPr>
          <p:cNvSpPr/>
          <p:nvPr userDrawn="1"/>
        </p:nvSpPr>
        <p:spPr>
          <a:xfrm>
            <a:off x="-2771232" y="657031"/>
            <a:ext cx="2546350" cy="256900"/>
          </a:xfrm>
          <a:prstGeom prst="rect">
            <a:avLst/>
          </a:prstGeom>
          <a:solidFill>
            <a:schemeClr val="accent6"/>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bg1"/>
                </a:solidFill>
              </a:rPr>
              <a:t>PDF</a:t>
            </a:r>
            <a:r>
              <a:rPr kumimoji="1" lang="ja-JP" altLang="en-US" sz="1000">
                <a:solidFill>
                  <a:schemeClr val="bg1"/>
                </a:solidFill>
              </a:rPr>
              <a:t>形式での保存方法</a:t>
            </a:r>
          </a:p>
        </p:txBody>
      </p:sp>
      <p:sp>
        <p:nvSpPr>
          <p:cNvPr id="20" name="テキスト ボックス 19">
            <a:extLst>
              <a:ext uri="{FF2B5EF4-FFF2-40B4-BE49-F238E27FC236}">
                <a16:creationId xmlns:a16="http://schemas.microsoft.com/office/drawing/2014/main" id="{EE45BBA0-E1A5-384E-8F40-071B51696281}"/>
              </a:ext>
            </a:extLst>
          </p:cNvPr>
          <p:cNvSpPr txBox="1"/>
          <p:nvPr userDrawn="1"/>
        </p:nvSpPr>
        <p:spPr>
          <a:xfrm>
            <a:off x="-2580732" y="1006045"/>
            <a:ext cx="2355850" cy="215444"/>
          </a:xfrm>
          <a:prstGeom prst="rect">
            <a:avLst/>
          </a:prstGeom>
          <a:noFill/>
        </p:spPr>
        <p:txBody>
          <a:bodyPr wrap="square" rtlCol="0">
            <a:spAutoFit/>
          </a:bodyPr>
          <a:lstStyle/>
          <a:p>
            <a:r>
              <a:rPr kumimoji="1" lang="ja-JP" altLang="en-US" sz="800"/>
              <a:t>上部メニュー左の「ファイル」をクリック</a:t>
            </a:r>
          </a:p>
        </p:txBody>
      </p:sp>
      <p:sp>
        <p:nvSpPr>
          <p:cNvPr id="21" name="テキスト ボックス 20">
            <a:extLst>
              <a:ext uri="{FF2B5EF4-FFF2-40B4-BE49-F238E27FC236}">
                <a16:creationId xmlns:a16="http://schemas.microsoft.com/office/drawing/2014/main" id="{97431271-87B3-4A45-8A9F-34B0196021B2}"/>
              </a:ext>
            </a:extLst>
          </p:cNvPr>
          <p:cNvSpPr txBox="1"/>
          <p:nvPr userDrawn="1"/>
        </p:nvSpPr>
        <p:spPr>
          <a:xfrm>
            <a:off x="-2701382" y="1006045"/>
            <a:ext cx="196850" cy="215444"/>
          </a:xfrm>
          <a:prstGeom prst="rect">
            <a:avLst/>
          </a:prstGeom>
          <a:noFill/>
        </p:spPr>
        <p:txBody>
          <a:bodyPr wrap="square" rtlCol="0">
            <a:spAutoFit/>
          </a:bodyPr>
          <a:lstStyle/>
          <a:p>
            <a:pPr algn="ctr"/>
            <a:r>
              <a:rPr kumimoji="1" lang="ja-JP" altLang="en-US" sz="800"/>
              <a:t>❶</a:t>
            </a:r>
          </a:p>
        </p:txBody>
      </p:sp>
      <p:sp>
        <p:nvSpPr>
          <p:cNvPr id="26" name="テキスト ボックス 25">
            <a:extLst>
              <a:ext uri="{FF2B5EF4-FFF2-40B4-BE49-F238E27FC236}">
                <a16:creationId xmlns:a16="http://schemas.microsoft.com/office/drawing/2014/main" id="{142F88EA-CB4E-C844-A2C8-E7DDD2DE7B31}"/>
              </a:ext>
            </a:extLst>
          </p:cNvPr>
          <p:cNvSpPr txBox="1"/>
          <p:nvPr userDrawn="1"/>
        </p:nvSpPr>
        <p:spPr>
          <a:xfrm>
            <a:off x="-2580732" y="1209772"/>
            <a:ext cx="2355850" cy="215444"/>
          </a:xfrm>
          <a:prstGeom prst="rect">
            <a:avLst/>
          </a:prstGeom>
          <a:noFill/>
        </p:spPr>
        <p:txBody>
          <a:bodyPr wrap="square" rtlCol="0">
            <a:spAutoFit/>
          </a:bodyPr>
          <a:lstStyle/>
          <a:p>
            <a:r>
              <a:rPr kumimoji="1" lang="ja-JP" altLang="en-US" sz="800"/>
              <a:t>名前をつけて保存を選択</a:t>
            </a:r>
          </a:p>
        </p:txBody>
      </p:sp>
      <p:sp>
        <p:nvSpPr>
          <p:cNvPr id="27" name="テキスト ボックス 26">
            <a:extLst>
              <a:ext uri="{FF2B5EF4-FFF2-40B4-BE49-F238E27FC236}">
                <a16:creationId xmlns:a16="http://schemas.microsoft.com/office/drawing/2014/main" id="{272DB972-694E-5D49-8B65-7DA577420A87}"/>
              </a:ext>
            </a:extLst>
          </p:cNvPr>
          <p:cNvSpPr txBox="1"/>
          <p:nvPr userDrawn="1"/>
        </p:nvSpPr>
        <p:spPr>
          <a:xfrm>
            <a:off x="-2701382" y="1209772"/>
            <a:ext cx="196850" cy="215444"/>
          </a:xfrm>
          <a:prstGeom prst="rect">
            <a:avLst/>
          </a:prstGeom>
          <a:noFill/>
        </p:spPr>
        <p:txBody>
          <a:bodyPr wrap="square" rtlCol="0">
            <a:spAutoFit/>
          </a:bodyPr>
          <a:lstStyle/>
          <a:p>
            <a:pPr algn="ctr"/>
            <a:r>
              <a:rPr kumimoji="1" lang="ja-JP" altLang="en-US" sz="800"/>
              <a:t>❷</a:t>
            </a:r>
          </a:p>
        </p:txBody>
      </p:sp>
      <p:sp>
        <p:nvSpPr>
          <p:cNvPr id="28" name="テキスト ボックス 27">
            <a:extLst>
              <a:ext uri="{FF2B5EF4-FFF2-40B4-BE49-F238E27FC236}">
                <a16:creationId xmlns:a16="http://schemas.microsoft.com/office/drawing/2014/main" id="{7B255F8C-8878-FD4D-805B-FF952CBF754F}"/>
              </a:ext>
            </a:extLst>
          </p:cNvPr>
          <p:cNvSpPr txBox="1"/>
          <p:nvPr userDrawn="1"/>
        </p:nvSpPr>
        <p:spPr>
          <a:xfrm>
            <a:off x="-2580732" y="1422974"/>
            <a:ext cx="2355850" cy="215444"/>
          </a:xfrm>
          <a:prstGeom prst="rect">
            <a:avLst/>
          </a:prstGeom>
          <a:noFill/>
        </p:spPr>
        <p:txBody>
          <a:bodyPr wrap="square" rtlCol="0">
            <a:spAutoFit/>
          </a:bodyPr>
          <a:lstStyle/>
          <a:p>
            <a:r>
              <a:rPr kumimoji="1" lang="ja-JP" altLang="en-US" sz="800"/>
              <a:t>「ファイルの種類」で「</a:t>
            </a:r>
            <a:r>
              <a:rPr kumimoji="1" lang="en-US" altLang="ja-JP" sz="800" dirty="0"/>
              <a:t>PDF(.pdf)</a:t>
            </a:r>
            <a:r>
              <a:rPr kumimoji="1" lang="ja-JP" altLang="en-US" sz="800"/>
              <a:t>」を選択</a:t>
            </a:r>
          </a:p>
        </p:txBody>
      </p:sp>
      <p:sp>
        <p:nvSpPr>
          <p:cNvPr id="29" name="テキスト ボックス 28">
            <a:extLst>
              <a:ext uri="{FF2B5EF4-FFF2-40B4-BE49-F238E27FC236}">
                <a16:creationId xmlns:a16="http://schemas.microsoft.com/office/drawing/2014/main" id="{9F46F090-7356-8141-9CD7-01FA1CBA6D67}"/>
              </a:ext>
            </a:extLst>
          </p:cNvPr>
          <p:cNvSpPr txBox="1"/>
          <p:nvPr userDrawn="1"/>
        </p:nvSpPr>
        <p:spPr>
          <a:xfrm>
            <a:off x="-2701382" y="1422974"/>
            <a:ext cx="196850" cy="215444"/>
          </a:xfrm>
          <a:prstGeom prst="rect">
            <a:avLst/>
          </a:prstGeom>
          <a:noFill/>
        </p:spPr>
        <p:txBody>
          <a:bodyPr wrap="square" rtlCol="0">
            <a:spAutoFit/>
          </a:bodyPr>
          <a:lstStyle/>
          <a:p>
            <a:pPr algn="ctr"/>
            <a:r>
              <a:rPr kumimoji="1" lang="ja-JP" altLang="en-US" sz="800"/>
              <a:t>❸</a:t>
            </a:r>
          </a:p>
        </p:txBody>
      </p:sp>
      <p:sp>
        <p:nvSpPr>
          <p:cNvPr id="30" name="テキスト ボックス 29">
            <a:extLst>
              <a:ext uri="{FF2B5EF4-FFF2-40B4-BE49-F238E27FC236}">
                <a16:creationId xmlns:a16="http://schemas.microsoft.com/office/drawing/2014/main" id="{3EC43826-F4EE-7E40-876B-6E9B1B04BDAF}"/>
              </a:ext>
            </a:extLst>
          </p:cNvPr>
          <p:cNvSpPr txBox="1"/>
          <p:nvPr userDrawn="1"/>
        </p:nvSpPr>
        <p:spPr>
          <a:xfrm>
            <a:off x="-2580732" y="1636176"/>
            <a:ext cx="2355850" cy="215444"/>
          </a:xfrm>
          <a:prstGeom prst="rect">
            <a:avLst/>
          </a:prstGeom>
          <a:noFill/>
        </p:spPr>
        <p:txBody>
          <a:bodyPr wrap="square" rtlCol="0">
            <a:spAutoFit/>
          </a:bodyPr>
          <a:lstStyle/>
          <a:p>
            <a:r>
              <a:rPr kumimoji="1" lang="ja-JP" altLang="en-US" sz="800"/>
              <a:t>保存先を選択して保存</a:t>
            </a:r>
          </a:p>
        </p:txBody>
      </p:sp>
      <p:sp>
        <p:nvSpPr>
          <p:cNvPr id="31" name="テキスト ボックス 30">
            <a:extLst>
              <a:ext uri="{FF2B5EF4-FFF2-40B4-BE49-F238E27FC236}">
                <a16:creationId xmlns:a16="http://schemas.microsoft.com/office/drawing/2014/main" id="{A409FEBA-9AA4-D049-BBA9-DAB13EFCDDE5}"/>
              </a:ext>
            </a:extLst>
          </p:cNvPr>
          <p:cNvSpPr txBox="1"/>
          <p:nvPr userDrawn="1"/>
        </p:nvSpPr>
        <p:spPr>
          <a:xfrm>
            <a:off x="-2701382" y="1636176"/>
            <a:ext cx="196850" cy="215444"/>
          </a:xfrm>
          <a:prstGeom prst="rect">
            <a:avLst/>
          </a:prstGeom>
          <a:noFill/>
        </p:spPr>
        <p:txBody>
          <a:bodyPr wrap="square" rtlCol="0">
            <a:spAutoFit/>
          </a:bodyPr>
          <a:lstStyle/>
          <a:p>
            <a:pPr algn="ctr"/>
            <a:r>
              <a:rPr kumimoji="1" lang="ja-JP" altLang="en-US" sz="800"/>
              <a:t>❹</a:t>
            </a:r>
          </a:p>
        </p:txBody>
      </p:sp>
      <p:sp>
        <p:nvSpPr>
          <p:cNvPr id="32" name="テキスト ボックス 31">
            <a:extLst>
              <a:ext uri="{FF2B5EF4-FFF2-40B4-BE49-F238E27FC236}">
                <a16:creationId xmlns:a16="http://schemas.microsoft.com/office/drawing/2014/main" id="{475D4272-1D57-2548-B053-35954416E62D}"/>
              </a:ext>
            </a:extLst>
          </p:cNvPr>
          <p:cNvSpPr txBox="1"/>
          <p:nvPr userDrawn="1"/>
        </p:nvSpPr>
        <p:spPr>
          <a:xfrm>
            <a:off x="-2580732" y="-143919"/>
            <a:ext cx="2355850" cy="584775"/>
          </a:xfrm>
          <a:prstGeom prst="rect">
            <a:avLst/>
          </a:prstGeom>
          <a:noFill/>
        </p:spPr>
        <p:txBody>
          <a:bodyPr wrap="square" rtlCol="0">
            <a:spAutoFit/>
          </a:bodyPr>
          <a:lstStyle/>
          <a:p>
            <a:r>
              <a:rPr kumimoji="1" lang="ja-JP" altLang="en-US" sz="800"/>
              <a:t>全面印刷が可能ですが印刷工程で若干のズレが生じる可能性がありますので、かけてはいけないロゴや文字などはフチギリギリに配置しないようご注意ください。</a:t>
            </a:r>
            <a:endParaRPr kumimoji="1" lang="en-US" altLang="ja-JP" sz="800" dirty="0"/>
          </a:p>
        </p:txBody>
      </p:sp>
      <p:sp>
        <p:nvSpPr>
          <p:cNvPr id="33" name="テキスト ボックス 32">
            <a:extLst>
              <a:ext uri="{FF2B5EF4-FFF2-40B4-BE49-F238E27FC236}">
                <a16:creationId xmlns:a16="http://schemas.microsoft.com/office/drawing/2014/main" id="{75A60F94-651D-5A49-81B1-D63FF9D46278}"/>
              </a:ext>
            </a:extLst>
          </p:cNvPr>
          <p:cNvSpPr txBox="1"/>
          <p:nvPr userDrawn="1"/>
        </p:nvSpPr>
        <p:spPr>
          <a:xfrm>
            <a:off x="-2701382" y="-143919"/>
            <a:ext cx="196850" cy="215444"/>
          </a:xfrm>
          <a:prstGeom prst="rect">
            <a:avLst/>
          </a:prstGeom>
          <a:noFill/>
        </p:spPr>
        <p:txBody>
          <a:bodyPr wrap="square" rtlCol="0">
            <a:spAutoFit/>
          </a:bodyPr>
          <a:lstStyle/>
          <a:p>
            <a:pPr algn="ctr"/>
            <a:r>
              <a:rPr kumimoji="1" lang="en-US" altLang="ja-JP" sz="800" dirty="0"/>
              <a:t>❸</a:t>
            </a:r>
            <a:endParaRPr kumimoji="1" lang="ja-JP" altLang="en-US" sz="800"/>
          </a:p>
        </p:txBody>
      </p:sp>
    </p:spTree>
    <p:extLst>
      <p:ext uri="{BB962C8B-B14F-4D97-AF65-F5344CB8AC3E}">
        <p14:creationId xmlns:p14="http://schemas.microsoft.com/office/powerpoint/2010/main" val="87853462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4527067"/>
      </p:ext>
    </p:extLst>
  </p:cSld>
  <p:clrMap bg1="lt1" tx1="dk1" bg2="lt2" tx2="dk2" accent1="accent1" accent2="accent2" accent3="accent3" accent4="accent4" accent5="accent5" accent6="accent6" hlink="hlink" folHlink="folHlink"/>
  <p:sldLayoutIdLst>
    <p:sldLayoutId id="2147483686" r:id="rId1"/>
  </p:sldLayoutIdLst>
  <p:txStyles>
    <p:titleStyle>
      <a:lvl1pPr algn="l" defTabSz="231069" rtl="0" eaLnBrk="1" latinLnBrk="0" hangingPunct="1">
        <a:lnSpc>
          <a:spcPct val="90000"/>
        </a:lnSpc>
        <a:spcBef>
          <a:spcPct val="0"/>
        </a:spcBef>
        <a:buNone/>
        <a:defRPr kumimoji="1" sz="1112" kern="1200">
          <a:solidFill>
            <a:schemeClr val="tx1"/>
          </a:solidFill>
          <a:latin typeface="+mj-lt"/>
          <a:ea typeface="+mj-ea"/>
          <a:cs typeface="+mj-cs"/>
        </a:defRPr>
      </a:lvl1pPr>
    </p:titleStyle>
    <p:bodyStyle>
      <a:lvl1pPr marL="57767" indent="-57767" algn="l" defTabSz="231069" rtl="0" eaLnBrk="1" latinLnBrk="0" hangingPunct="1">
        <a:lnSpc>
          <a:spcPct val="90000"/>
        </a:lnSpc>
        <a:spcBef>
          <a:spcPts val="253"/>
        </a:spcBef>
        <a:buFont typeface="Arial" panose="020B0604020202020204" pitchFamily="34" charset="0"/>
        <a:buChar char="•"/>
        <a:defRPr kumimoji="1" sz="708" kern="1200">
          <a:solidFill>
            <a:schemeClr val="tx1"/>
          </a:solidFill>
          <a:latin typeface="+mn-lt"/>
          <a:ea typeface="+mn-ea"/>
          <a:cs typeface="+mn-cs"/>
        </a:defRPr>
      </a:lvl1pPr>
      <a:lvl2pPr marL="173302" indent="-57767" algn="l" defTabSz="231069" rtl="0" eaLnBrk="1" latinLnBrk="0" hangingPunct="1">
        <a:lnSpc>
          <a:spcPct val="90000"/>
        </a:lnSpc>
        <a:spcBef>
          <a:spcPts val="126"/>
        </a:spcBef>
        <a:buFont typeface="Arial" panose="020B0604020202020204" pitchFamily="34" charset="0"/>
        <a:buChar char="•"/>
        <a:defRPr kumimoji="1" sz="606" kern="1200">
          <a:solidFill>
            <a:schemeClr val="tx1"/>
          </a:solidFill>
          <a:latin typeface="+mn-lt"/>
          <a:ea typeface="+mn-ea"/>
          <a:cs typeface="+mn-cs"/>
        </a:defRPr>
      </a:lvl2pPr>
      <a:lvl3pPr marL="288836" indent="-57767" algn="l" defTabSz="231069" rtl="0" eaLnBrk="1" latinLnBrk="0" hangingPunct="1">
        <a:lnSpc>
          <a:spcPct val="90000"/>
        </a:lnSpc>
        <a:spcBef>
          <a:spcPts val="126"/>
        </a:spcBef>
        <a:buFont typeface="Arial" panose="020B0604020202020204" pitchFamily="34" charset="0"/>
        <a:buChar char="•"/>
        <a:defRPr kumimoji="1" sz="505" kern="1200">
          <a:solidFill>
            <a:schemeClr val="tx1"/>
          </a:solidFill>
          <a:latin typeface="+mn-lt"/>
          <a:ea typeface="+mn-ea"/>
          <a:cs typeface="+mn-cs"/>
        </a:defRPr>
      </a:lvl3pPr>
      <a:lvl4pPr marL="404371" indent="-57767" algn="l" defTabSz="231069" rtl="0" eaLnBrk="1" latinLnBrk="0" hangingPunct="1">
        <a:lnSpc>
          <a:spcPct val="90000"/>
        </a:lnSpc>
        <a:spcBef>
          <a:spcPts val="126"/>
        </a:spcBef>
        <a:buFont typeface="Arial" panose="020B0604020202020204" pitchFamily="34" charset="0"/>
        <a:buChar char="•"/>
        <a:defRPr kumimoji="1" sz="455" kern="1200">
          <a:solidFill>
            <a:schemeClr val="tx1"/>
          </a:solidFill>
          <a:latin typeface="+mn-lt"/>
          <a:ea typeface="+mn-ea"/>
          <a:cs typeface="+mn-cs"/>
        </a:defRPr>
      </a:lvl4pPr>
      <a:lvl5pPr marL="519905" indent="-57767" algn="l" defTabSz="231069" rtl="0" eaLnBrk="1" latinLnBrk="0" hangingPunct="1">
        <a:lnSpc>
          <a:spcPct val="90000"/>
        </a:lnSpc>
        <a:spcBef>
          <a:spcPts val="126"/>
        </a:spcBef>
        <a:buFont typeface="Arial" panose="020B0604020202020204" pitchFamily="34" charset="0"/>
        <a:buChar char="•"/>
        <a:defRPr kumimoji="1" sz="455" kern="1200">
          <a:solidFill>
            <a:schemeClr val="tx1"/>
          </a:solidFill>
          <a:latin typeface="+mn-lt"/>
          <a:ea typeface="+mn-ea"/>
          <a:cs typeface="+mn-cs"/>
        </a:defRPr>
      </a:lvl5pPr>
      <a:lvl6pPr marL="635439" indent="-57767" algn="l" defTabSz="231069" rtl="0" eaLnBrk="1" latinLnBrk="0" hangingPunct="1">
        <a:lnSpc>
          <a:spcPct val="90000"/>
        </a:lnSpc>
        <a:spcBef>
          <a:spcPts val="126"/>
        </a:spcBef>
        <a:buFont typeface="Arial" panose="020B0604020202020204" pitchFamily="34" charset="0"/>
        <a:buChar char="•"/>
        <a:defRPr kumimoji="1" sz="455" kern="1200">
          <a:solidFill>
            <a:schemeClr val="tx1"/>
          </a:solidFill>
          <a:latin typeface="+mn-lt"/>
          <a:ea typeface="+mn-ea"/>
          <a:cs typeface="+mn-cs"/>
        </a:defRPr>
      </a:lvl6pPr>
      <a:lvl7pPr marL="750974" indent="-57767" algn="l" defTabSz="231069" rtl="0" eaLnBrk="1" latinLnBrk="0" hangingPunct="1">
        <a:lnSpc>
          <a:spcPct val="90000"/>
        </a:lnSpc>
        <a:spcBef>
          <a:spcPts val="126"/>
        </a:spcBef>
        <a:buFont typeface="Arial" panose="020B0604020202020204" pitchFamily="34" charset="0"/>
        <a:buChar char="•"/>
        <a:defRPr kumimoji="1" sz="455" kern="1200">
          <a:solidFill>
            <a:schemeClr val="tx1"/>
          </a:solidFill>
          <a:latin typeface="+mn-lt"/>
          <a:ea typeface="+mn-ea"/>
          <a:cs typeface="+mn-cs"/>
        </a:defRPr>
      </a:lvl7pPr>
      <a:lvl8pPr marL="866508" indent="-57767" algn="l" defTabSz="231069" rtl="0" eaLnBrk="1" latinLnBrk="0" hangingPunct="1">
        <a:lnSpc>
          <a:spcPct val="90000"/>
        </a:lnSpc>
        <a:spcBef>
          <a:spcPts val="126"/>
        </a:spcBef>
        <a:buFont typeface="Arial" panose="020B0604020202020204" pitchFamily="34" charset="0"/>
        <a:buChar char="•"/>
        <a:defRPr kumimoji="1" sz="455" kern="1200">
          <a:solidFill>
            <a:schemeClr val="tx1"/>
          </a:solidFill>
          <a:latin typeface="+mn-lt"/>
          <a:ea typeface="+mn-ea"/>
          <a:cs typeface="+mn-cs"/>
        </a:defRPr>
      </a:lvl8pPr>
      <a:lvl9pPr marL="982043" indent="-57767" algn="l" defTabSz="231069" rtl="0" eaLnBrk="1" latinLnBrk="0" hangingPunct="1">
        <a:lnSpc>
          <a:spcPct val="90000"/>
        </a:lnSpc>
        <a:spcBef>
          <a:spcPts val="126"/>
        </a:spcBef>
        <a:buFont typeface="Arial" panose="020B0604020202020204" pitchFamily="34" charset="0"/>
        <a:buChar char="•"/>
        <a:defRPr kumimoji="1" sz="455" kern="1200">
          <a:solidFill>
            <a:schemeClr val="tx1"/>
          </a:solidFill>
          <a:latin typeface="+mn-lt"/>
          <a:ea typeface="+mn-ea"/>
          <a:cs typeface="+mn-cs"/>
        </a:defRPr>
      </a:lvl9pPr>
    </p:bodyStyle>
    <p:otherStyle>
      <a:defPPr>
        <a:defRPr lang="en-US"/>
      </a:defPPr>
      <a:lvl1pPr marL="0" algn="l" defTabSz="231069" rtl="0" eaLnBrk="1" latinLnBrk="0" hangingPunct="1">
        <a:defRPr kumimoji="1" sz="455" kern="1200">
          <a:solidFill>
            <a:schemeClr val="tx1"/>
          </a:solidFill>
          <a:latin typeface="+mn-lt"/>
          <a:ea typeface="+mn-ea"/>
          <a:cs typeface="+mn-cs"/>
        </a:defRPr>
      </a:lvl1pPr>
      <a:lvl2pPr marL="115534" algn="l" defTabSz="231069" rtl="0" eaLnBrk="1" latinLnBrk="0" hangingPunct="1">
        <a:defRPr kumimoji="1" sz="455" kern="1200">
          <a:solidFill>
            <a:schemeClr val="tx1"/>
          </a:solidFill>
          <a:latin typeface="+mn-lt"/>
          <a:ea typeface="+mn-ea"/>
          <a:cs typeface="+mn-cs"/>
        </a:defRPr>
      </a:lvl2pPr>
      <a:lvl3pPr marL="231069" algn="l" defTabSz="231069" rtl="0" eaLnBrk="1" latinLnBrk="0" hangingPunct="1">
        <a:defRPr kumimoji="1" sz="455" kern="1200">
          <a:solidFill>
            <a:schemeClr val="tx1"/>
          </a:solidFill>
          <a:latin typeface="+mn-lt"/>
          <a:ea typeface="+mn-ea"/>
          <a:cs typeface="+mn-cs"/>
        </a:defRPr>
      </a:lvl3pPr>
      <a:lvl4pPr marL="346603" algn="l" defTabSz="231069" rtl="0" eaLnBrk="1" latinLnBrk="0" hangingPunct="1">
        <a:defRPr kumimoji="1" sz="455" kern="1200">
          <a:solidFill>
            <a:schemeClr val="tx1"/>
          </a:solidFill>
          <a:latin typeface="+mn-lt"/>
          <a:ea typeface="+mn-ea"/>
          <a:cs typeface="+mn-cs"/>
        </a:defRPr>
      </a:lvl4pPr>
      <a:lvl5pPr marL="462138" algn="l" defTabSz="231069" rtl="0" eaLnBrk="1" latinLnBrk="0" hangingPunct="1">
        <a:defRPr kumimoji="1" sz="455" kern="1200">
          <a:solidFill>
            <a:schemeClr val="tx1"/>
          </a:solidFill>
          <a:latin typeface="+mn-lt"/>
          <a:ea typeface="+mn-ea"/>
          <a:cs typeface="+mn-cs"/>
        </a:defRPr>
      </a:lvl5pPr>
      <a:lvl6pPr marL="577672" algn="l" defTabSz="231069" rtl="0" eaLnBrk="1" latinLnBrk="0" hangingPunct="1">
        <a:defRPr kumimoji="1" sz="455" kern="1200">
          <a:solidFill>
            <a:schemeClr val="tx1"/>
          </a:solidFill>
          <a:latin typeface="+mn-lt"/>
          <a:ea typeface="+mn-ea"/>
          <a:cs typeface="+mn-cs"/>
        </a:defRPr>
      </a:lvl6pPr>
      <a:lvl7pPr marL="693207" algn="l" defTabSz="231069" rtl="0" eaLnBrk="1" latinLnBrk="0" hangingPunct="1">
        <a:defRPr kumimoji="1" sz="455" kern="1200">
          <a:solidFill>
            <a:schemeClr val="tx1"/>
          </a:solidFill>
          <a:latin typeface="+mn-lt"/>
          <a:ea typeface="+mn-ea"/>
          <a:cs typeface="+mn-cs"/>
        </a:defRPr>
      </a:lvl7pPr>
      <a:lvl8pPr marL="808741" algn="l" defTabSz="231069" rtl="0" eaLnBrk="1" latinLnBrk="0" hangingPunct="1">
        <a:defRPr kumimoji="1" sz="455" kern="1200">
          <a:solidFill>
            <a:schemeClr val="tx1"/>
          </a:solidFill>
          <a:latin typeface="+mn-lt"/>
          <a:ea typeface="+mn-ea"/>
          <a:cs typeface="+mn-cs"/>
        </a:defRPr>
      </a:lvl8pPr>
      <a:lvl9pPr marL="924276" algn="l" defTabSz="231069" rtl="0" eaLnBrk="1" latinLnBrk="0" hangingPunct="1">
        <a:defRPr kumimoji="1" sz="45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100180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Macintosh PowerPoint</Application>
  <PresentationFormat>ユーザー設定</PresentationFormat>
  <Paragraphs>0</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狩野 大地</dc:creator>
  <cp:lastModifiedBy>狩野 大地</cp:lastModifiedBy>
  <cp:revision>1</cp:revision>
  <dcterms:created xsi:type="dcterms:W3CDTF">2022-03-28T10:38:01Z</dcterms:created>
  <dcterms:modified xsi:type="dcterms:W3CDTF">2022-03-28T12:29:47Z</dcterms:modified>
</cp:coreProperties>
</file>